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2,3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16.431834463413651</c:v>
                </c:pt>
                <c:pt idx="1">
                  <c:v>2.3076130752983275</c:v>
                </c:pt>
                <c:pt idx="2">
                  <c:v>81.260552461288029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390846.3</c:v>
                </c:pt>
                <c:pt idx="1">
                  <c:v>54888.7</c:v>
                </c:pt>
                <c:pt idx="2" formatCode="0.00">
                  <c:v>1932857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baseline="0" dirty="0" smtClean="0"/>
                      <a:t>89,0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0,4 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0.89035792330642516</c:v>
                </c:pt>
                <c:pt idx="1">
                  <c:v>9.5384809834454132E-2</c:v>
                </c:pt>
                <c:pt idx="2">
                  <c:v>8.6046612184892124E-3</c:v>
                </c:pt>
                <c:pt idx="3">
                  <c:v>3.4778377075592123E-3</c:v>
                </c:pt>
                <c:pt idx="4">
                  <c:v>2.1747679330724129E-3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347993.1</c:v>
                </c:pt>
                <c:pt idx="1">
                  <c:v>37280.800000000003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58,3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6.0463103081769574E-2"/>
                  <c:y val="3.656257132145850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24,2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0.16340157445885944</c:v>
                </c:pt>
                <c:pt idx="1">
                  <c:v>0.5829979576852794</c:v>
                </c:pt>
                <c:pt idx="2">
                  <c:v>1.134659775144975E-2</c:v>
                </c:pt>
                <c:pt idx="3">
                  <c:v>0.24225387010441127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8968.9</c:v>
                </c:pt>
                <c:pt idx="1">
                  <c:v>32000</c:v>
                </c:pt>
                <c:pt idx="2">
                  <c:v>622.79999999999995</c:v>
                </c:pt>
                <c:pt idx="3">
                  <c:v>13297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502 960,3</a:t>
                    </a:r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277 676,8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502960.3</c:v>
                </c:pt>
                <c:pt idx="1">
                  <c:v>277676.79999999999</c:v>
                </c:pt>
                <c:pt idx="2">
                  <c:v>921155</c:v>
                </c:pt>
                <c:pt idx="3">
                  <c:v>229102.7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521280"/>
        <c:axId val="37522816"/>
        <c:axId val="0"/>
      </c:bar3DChart>
      <c:catAx>
        <c:axId val="37521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522816"/>
        <c:crosses val="autoZero"/>
        <c:auto val="1"/>
        <c:lblAlgn val="ctr"/>
        <c:lblOffset val="100"/>
        <c:noMultiLvlLbl val="0"/>
      </c:catAx>
      <c:valAx>
        <c:axId val="3752281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52128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9,5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8,8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26,2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43,6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 smtClean="0"/>
                      <a:t>0,9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9.5416080319769017E-2</c:v>
                </c:pt>
                <c:pt idx="1">
                  <c:v>7.1922341397397654E-3</c:v>
                </c:pt>
                <c:pt idx="2">
                  <c:v>8.8164015174164598E-2</c:v>
                </c:pt>
                <c:pt idx="3">
                  <c:v>0.26165831774838999</c:v>
                </c:pt>
                <c:pt idx="5">
                  <c:v>0.43587661197589822</c:v>
                </c:pt>
                <c:pt idx="6">
                  <c:v>6.2438251392156245E-2</c:v>
                </c:pt>
                <c:pt idx="7">
                  <c:v>0</c:v>
                </c:pt>
                <c:pt idx="8">
                  <c:v>2.7017712203157497E-2</c:v>
                </c:pt>
                <c:pt idx="9">
                  <c:v>1.1906114790819312E-2</c:v>
                </c:pt>
                <c:pt idx="10">
                  <c:v>1.8549800757278127E-3</c:v>
                </c:pt>
                <c:pt idx="11">
                  <c:v>1.4702375221616418E-5</c:v>
                </c:pt>
                <c:pt idx="12">
                  <c:v>8.4609798049560293E-3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4" y="468312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1 930 894,8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819337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741 053,7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173034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261 540,6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19 714,3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241 662,3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717 219,5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1 194 761,2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171 146,6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74 057,0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32 635,3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5 084,6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23 192,0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2 741 053,7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312224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91,1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715165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2 497 601,1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498 755,8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1 403 755,6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94 307,7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268 159,1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115 947,5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702,3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21 271,5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9 608,6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26 093,0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08073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378 592,0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2 741 053,7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403055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445 735,0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1 932 857,0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2 378 592,0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482712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312281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347 993,1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37 280,8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390 846,3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6511906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89,0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9,5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54 888,7 тыс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33084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8 468,9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13 297,0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622,8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54 888,7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8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097788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21774</TotalTime>
  <Words>797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2340</cp:revision>
  <cp:lastPrinted>2021-12-01T21:51:07Z</cp:lastPrinted>
  <dcterms:created xsi:type="dcterms:W3CDTF">2013-10-29T07:14:12Z</dcterms:created>
  <dcterms:modified xsi:type="dcterms:W3CDTF">2023-11-21T03:18:07Z</dcterms:modified>
</cp:coreProperties>
</file>