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10,9 %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38192392765664E-2"/>
                  <c:y val="2.3510117579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10.883412957840918</c:v>
                </c:pt>
                <c:pt idx="1">
                  <c:v>0</c:v>
                </c:pt>
                <c:pt idx="2">
                  <c:v>89.116587042159097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519.4</c:v>
                </c:pt>
                <c:pt idx="1">
                  <c:v>0</c:v>
                </c:pt>
                <c:pt idx="2" formatCode="0.00">
                  <c:v>4253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95818371371284"/>
          <c:y val="0.20242337847469707"/>
          <c:w val="0.63631814186228475"/>
          <c:h val="0.643092585629219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-1.3019759994328996E-2"/>
                  <c:y val="7.12758374910905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(285,1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54,9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1001662777915111"/>
                  <c:y val="-0.1218246614397719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</a:t>
                    </a:r>
                  </a:p>
                  <a:p>
                    <a:r>
                      <a:rPr lang="ru-RU" sz="1400" dirty="0" smtClean="0"/>
                      <a:t>(180,0 тыс.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34,7 %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9.3710680507168284E-2"/>
                  <c:y val="8.3200790207710144E-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(12,0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2,3 %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4255928922131295E-2"/>
                  <c:y val="9.6935138987883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Налог на имущество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(42,3 тыс. руб):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8,1 %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(285,1 тыс.руб)</c:v>
                </c:pt>
                <c:pt idx="1">
                  <c:v>Налоги на совокупный доход (180,0 тыс.руб)</c:v>
                </c:pt>
                <c:pt idx="2">
                  <c:v>Государственная пошлина (12,0 тыс.руб)</c:v>
                </c:pt>
                <c:pt idx="3">
                  <c:v>Налог на имущество (42,3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0.54890257989988456</c:v>
                </c:pt>
                <c:pt idx="1">
                  <c:v>0.34655371582595301</c:v>
                </c:pt>
                <c:pt idx="2">
                  <c:v>2.3103581055063535E-2</c:v>
                </c:pt>
                <c:pt idx="3">
                  <c:v>8.1440123219098964E-2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(285,1 тыс.руб)</c:v>
                </c:pt>
                <c:pt idx="1">
                  <c:v>Налоги на совокупный доход (180,0 тыс.руб)</c:v>
                </c:pt>
                <c:pt idx="2">
                  <c:v>Государственная пошлина (12,0 тыс.руб)</c:v>
                </c:pt>
                <c:pt idx="3">
                  <c:v>Налог на имущество (42,3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285.10000000000002</c:v>
                </c:pt>
                <c:pt idx="1">
                  <c:v>180</c:v>
                </c:pt>
                <c:pt idx="2">
                  <c:v>12</c:v>
                </c:pt>
                <c:pt idx="3">
                  <c:v>42.3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3928.8</c:v>
                </c:pt>
                <c:pt idx="1">
                  <c:v>324.2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>
        <c:manualLayout>
          <c:xMode val="edge"/>
          <c:yMode val="edge"/>
          <c:x val="0.70910049875281966"/>
          <c:y val="0.17464841894004612"/>
          <c:w val="0.28079636573509659"/>
          <c:h val="0.65070274642890247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78,2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0.76846031346911414</c:v>
                </c:pt>
                <c:pt idx="1">
                  <c:v>6.793227726091694E-2</c:v>
                </c:pt>
                <c:pt idx="2">
                  <c:v>0.163607409269969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(изменения от 06.02.2024г.)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552967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3 968,6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5 073,6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76818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774846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4 772,4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5 073,6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- 301,2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07137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519,4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4 253,0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4 772,4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776284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05845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519,4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038009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(54,9 %).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составляет 4 253,0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35141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073,6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20833</TotalTime>
  <Words>362</Words>
  <Application>Microsoft Office PowerPoint</Application>
  <PresentationFormat>Экран (16:9)</PresentationFormat>
  <Paragraphs>90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2075</cp:revision>
  <cp:lastPrinted>2020-06-07T00:25:00Z</cp:lastPrinted>
  <dcterms:created xsi:type="dcterms:W3CDTF">2013-10-29T07:14:12Z</dcterms:created>
  <dcterms:modified xsi:type="dcterms:W3CDTF">2024-09-23T04:54:45Z</dcterms:modified>
</cp:coreProperties>
</file>