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18,6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79,9 %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18.625460191690809</c:v>
                </c:pt>
                <c:pt idx="1">
                  <c:v>1.4377214094587092</c:v>
                </c:pt>
                <c:pt idx="2">
                  <c:v>79.936818398850491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623161.80000000005</c:v>
                </c:pt>
                <c:pt idx="1">
                  <c:v>48102.6</c:v>
                </c:pt>
                <c:pt idx="2" formatCode="0.00">
                  <c:v>2674488.1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89,</a:t>
                    </a:r>
                    <a:r>
                      <a:rPr lang="ru-RU" sz="1400" baseline="0" dirty="0" smtClean="0"/>
                      <a:t>8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7,4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2,5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0.897944161532366</c:v>
                </c:pt>
                <c:pt idx="1">
                  <c:v>7.3779875467334485E-2</c:v>
                </c:pt>
                <c:pt idx="2">
                  <c:v>2.4793079421748892E-2</c:v>
                </c:pt>
                <c:pt idx="3">
                  <c:v>2.2467680143423421E-3</c:v>
                </c:pt>
                <c:pt idx="4">
                  <c:v>1.2361155642082039E-3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559564.5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14,0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80,2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4,5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</a:t>
                    </a:r>
                    <a:r>
                      <a:rPr lang="ru-RU" baseline="0" dirty="0" smtClean="0"/>
                      <a:t>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0.14011716622386317</c:v>
                </c:pt>
                <c:pt idx="1">
                  <c:v>0.80245142674200565</c:v>
                </c:pt>
                <c:pt idx="2">
                  <c:v>1.2735278342542816E-2</c:v>
                </c:pt>
                <c:pt idx="3">
                  <c:v>4.4696128691588399E-2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612.6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4.2871926723445281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812</a:t>
                    </a:r>
                    <a:r>
                      <a:rPr lang="ru-RU" baseline="0" dirty="0" smtClean="0"/>
                      <a:t> 833,9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575078.80000000005</c:v>
                </c:pt>
                <c:pt idx="1">
                  <c:v>812833.9</c:v>
                </c:pt>
                <c:pt idx="2">
                  <c:v>1047844.4</c:v>
                </c:pt>
                <c:pt idx="3">
                  <c:v>267057.3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391168"/>
        <c:axId val="34392704"/>
        <c:axId val="0"/>
      </c:bar3DChart>
      <c:catAx>
        <c:axId val="3439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392704"/>
        <c:crosses val="autoZero"/>
        <c:auto val="1"/>
        <c:lblAlgn val="ctr"/>
        <c:lblOffset val="100"/>
        <c:noMultiLvlLbl val="0"/>
      </c:catAx>
      <c:valAx>
        <c:axId val="34392704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39116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23144478728946308"/>
                  <c:y val="7.52013641606901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6131680250875006"/>
                  <c:y val="-5.48240705580592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24788469846941"/>
                  <c:y val="-0.1585882656387696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13,5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24,6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6.187443130118289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41,9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503270199829789"/>
                  <c:y val="-0.200890143509131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9.4392895622130005E-2"/>
                  <c:y val="-0.1166893310310732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6.540872324111946E-2"/>
                  <c:y val="2.88754988428994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7825748259891914E-2"/>
                  <c:y val="0.110745774612568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0.0000%</c:formatCode>
                <c:ptCount val="13"/>
                <c:pt idx="0">
                  <c:v>7.863244823867456E-2</c:v>
                </c:pt>
                <c:pt idx="1">
                  <c:v>2.4375403374342429E-2</c:v>
                </c:pt>
                <c:pt idx="2">
                  <c:v>0.13503426522096917</c:v>
                </c:pt>
                <c:pt idx="3">
                  <c:v>0.24543772057882002</c:v>
                </c:pt>
                <c:pt idx="4">
                  <c:v>0</c:v>
                </c:pt>
                <c:pt idx="5">
                  <c:v>0.41935075532898636</c:v>
                </c:pt>
                <c:pt idx="6">
                  <c:v>5.8402023177292844E-2</c:v>
                </c:pt>
                <c:pt idx="7">
                  <c:v>0</c:v>
                </c:pt>
                <c:pt idx="8">
                  <c:v>2.553267638670079E-2</c:v>
                </c:pt>
                <c:pt idx="9">
                  <c:v>1.1422916122082924E-2</c:v>
                </c:pt>
                <c:pt idx="10">
                  <c:v>1.8095833642219556E-3</c:v>
                </c:pt>
                <c:pt idx="11">
                  <c:v>2.2082079087969981E-6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06.02.2025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702 814,4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2556216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3 486 990,5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854201"/>
              </p:ext>
            </p:extLst>
          </p:nvPr>
        </p:nvGraphicFramePr>
        <p:xfrm>
          <a:off x="1097210" y="2067694"/>
          <a:ext cx="6912768" cy="2404626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274 190,6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996,8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470 863,2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855 839,0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1 462 272,1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203 647,3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89 032,2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39 831,6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6 310,0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3 486 990,5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126287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февраля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 составляет 37 000,0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93,7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884899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3 268 580,0</a:t>
                      </a:r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268 852,7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1 708 448,6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161 768,9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624 555,2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222 215,0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76 674,0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11 230,7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73 521,0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121 313,9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48715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3 345 752,5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3 486 990,5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00888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671 264,4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2 674 488,1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3 345 752,5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0319385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24147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559 564,5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623 161,8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33468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(89,8 %).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7,4 %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48 102,6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798705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612,6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48 102,6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0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1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862627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21152</TotalTime>
  <Words>765</Words>
  <Application>Microsoft Office PowerPoint</Application>
  <PresentationFormat>Экран (16:9)</PresentationFormat>
  <Paragraphs>165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2135</cp:revision>
  <cp:lastPrinted>2021-12-01T21:51:07Z</cp:lastPrinted>
  <dcterms:created xsi:type="dcterms:W3CDTF">2013-10-29T07:14:12Z</dcterms:created>
  <dcterms:modified xsi:type="dcterms:W3CDTF">2025-05-27T02:42:08Z</dcterms:modified>
</cp:coreProperties>
</file>