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25" d="100"/>
          <a:sy n="125" d="100"/>
        </p:scale>
        <p:origin x="-1956" y="-60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16,4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82,3 %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16.438091439587105</c:v>
                </c:pt>
                <c:pt idx="1">
                  <c:v>1.2752515060820975</c:v>
                </c:pt>
                <c:pt idx="2">
                  <c:v>82.286657054330803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623161.80000000005</c:v>
                </c:pt>
                <c:pt idx="1">
                  <c:v>48344.3</c:v>
                </c:pt>
                <c:pt idx="2" formatCode="0.00">
                  <c:v>3119455.9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89,</a:t>
                    </a:r>
                    <a:r>
                      <a:rPr lang="ru-RU" sz="1400" baseline="0" dirty="0" smtClean="0"/>
                      <a:t>8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7,4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2,5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0.897944161532366</c:v>
                </c:pt>
                <c:pt idx="1">
                  <c:v>7.3779875467334485E-2</c:v>
                </c:pt>
                <c:pt idx="2">
                  <c:v>2.4793079421748892E-2</c:v>
                </c:pt>
                <c:pt idx="3">
                  <c:v>2.2467680143423421E-3</c:v>
                </c:pt>
                <c:pt idx="4">
                  <c:v>1.2361155642082039E-3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559564.5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13,9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79,8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4,5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</a:t>
                    </a:r>
                    <a:r>
                      <a:rPr lang="ru-RU" baseline="0" dirty="0" smtClean="0"/>
                      <a:t>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0.13941664270658588</c:v>
                </c:pt>
                <c:pt idx="1">
                  <c:v>0.79843952647985383</c:v>
                </c:pt>
                <c:pt idx="2">
                  <c:v>1.7671162887868887E-2</c:v>
                </c:pt>
                <c:pt idx="3">
                  <c:v>4.4472667925691343E-2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854.3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3.1988001499812527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825</a:t>
                    </a:r>
                    <a:r>
                      <a:rPr lang="ru-RU" baseline="0" dirty="0" smtClean="0"/>
                      <a:t> 324,0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 formatCode="#,##0.0_р_.">
                  <c:v>803845.5</c:v>
                </c:pt>
                <c:pt idx="1">
                  <c:v>825324</c:v>
                </c:pt>
                <c:pt idx="2" formatCode="General">
                  <c:v>1047844.4</c:v>
                </c:pt>
                <c:pt idx="3" formatCode="General">
                  <c:v>282057.3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65920"/>
        <c:axId val="12867456"/>
        <c:axId val="0"/>
      </c:bar3DChart>
      <c:catAx>
        <c:axId val="1286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867456"/>
        <c:crosses val="autoZero"/>
        <c:auto val="1"/>
        <c:lblAlgn val="ctr"/>
        <c:lblOffset val="100"/>
        <c:noMultiLvlLbl val="0"/>
      </c:catAx>
      <c:valAx>
        <c:axId val="12867456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86592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26551495778850231"/>
                  <c:y val="7.52013641606901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9700936207917206"/>
                  <c:y val="-0.1021398121413167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96840327022537"/>
                  <c:y val="-0.3442115595423183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19,5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19,2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6.187443130118289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43,8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2774614899765738"/>
                  <c:y val="-0.3173596612525345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3333023333531768"/>
                  <c:y val="-0.2258795039155138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3354906423919788"/>
                  <c:y val="-6.939594334147722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10388182773498389"/>
                  <c:y val="0.110745774612568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-9.8800300767939345E-2"/>
                  <c:y val="6.678798908098271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</a:t>
                    </a:r>
                    <a:r>
                      <a:rPr lang="ru-RU" dirty="0" smtClean="0"/>
                      <a:t>бюджетам</a:t>
                    </a:r>
                  </a:p>
                  <a:p>
                    <a:r>
                      <a:rPr lang="ru-RU" dirty="0" smtClean="0"/>
                      <a:t>0,4 %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7.482251665734195E-2</c:v>
                </c:pt>
                <c:pt idx="1">
                  <c:v>7.7344997711204927E-3</c:v>
                </c:pt>
                <c:pt idx="2">
                  <c:v>0.19529070240577795</c:v>
                </c:pt>
                <c:pt idx="3">
                  <c:v>0.19235923910279235</c:v>
                </c:pt>
                <c:pt idx="4">
                  <c:v>0</c:v>
                </c:pt>
                <c:pt idx="5">
                  <c:v>0.43783721580794471</c:v>
                </c:pt>
                <c:pt idx="6">
                  <c:v>5.2587050506078023E-2</c:v>
                </c:pt>
                <c:pt idx="7">
                  <c:v>0</c:v>
                </c:pt>
                <c:pt idx="8">
                  <c:v>2.3167794110167339E-2</c:v>
                </c:pt>
                <c:pt idx="9">
                  <c:v>1.0329205025176747E-2</c:v>
                </c:pt>
                <c:pt idx="10">
                  <c:v>1.6046996592238444E-3</c:v>
                </c:pt>
                <c:pt idx="11">
                  <c:v>1.9581913432683995E-6</c:v>
                </c:pt>
                <c:pt idx="12">
                  <c:v>4.2651187630334169E-3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28.07.2025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959 071,2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574254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3 932 200,0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519851"/>
              </p:ext>
            </p:extLst>
          </p:nvPr>
        </p:nvGraphicFramePr>
        <p:xfrm>
          <a:off x="1097210" y="2067694"/>
          <a:ext cx="6912768" cy="274671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294 217,1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30 413,6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767 922,1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395,0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1 721 663,5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782,8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100,4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40 616,5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6 310,0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16 771,3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3 932 200,0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56412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июля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93,7 %.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73702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682 757,6</a:t>
                      </a:r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303 083,7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1 971 760,3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367 942,0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670 287,3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252 365,8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81 426,7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16 230,7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18 571,0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1 090,1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96247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3 790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962,0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3 932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200,0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45219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671 506,1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3 119 455,9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3 790 962,0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170659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24147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559 564,5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623 161,8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739350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(89,8 %).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7,4 %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48 344,3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854438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854,3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48 344,3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6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7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1374860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21209</TotalTime>
  <Words>783</Words>
  <Application>Microsoft Office PowerPoint</Application>
  <PresentationFormat>Экран (16:9)</PresentationFormat>
  <Paragraphs>169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2182</cp:revision>
  <cp:lastPrinted>2021-12-01T21:51:07Z</cp:lastPrinted>
  <dcterms:created xsi:type="dcterms:W3CDTF">2013-10-29T07:14:12Z</dcterms:created>
  <dcterms:modified xsi:type="dcterms:W3CDTF">2025-08-05T05:41:34Z</dcterms:modified>
</cp:coreProperties>
</file>