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538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252" y="-948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081788491300567E-2"/>
          <c:y val="0.11169468737902825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0744483338018384E-2"/>
                  <c:y val="-0.192447132389577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8,6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3528869885854106E-2"/>
                  <c:y val="1.95000918832659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91,4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1806912866963028E-2"/>
                  <c:y val="6.2490724842140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89,1 %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8.5545556805399325</c:v>
                </c:pt>
                <c:pt idx="1">
                  <c:v>91.445444319460066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456.3</c:v>
                </c:pt>
                <c:pt idx="1">
                  <c:v>4877.7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940632002492278"/>
          <c:y val="0.28437499999999999"/>
          <c:w val="0.65540349994807756"/>
          <c:h val="0.6374999999999999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8.3728757151847383E-2"/>
                  <c:y val="-0.1119598917322834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228585119653083E-2"/>
                  <c:y val="-8.39692421259842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7435068794110617E-2"/>
                  <c:y val="-5.658489173228346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6.6242591668136758E-2"/>
                  <c:y val="-5.398941929133858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НДФЛ</c:v>
                </c:pt>
                <c:pt idx="1">
                  <c:v>Налоги на совокупный доход</c:v>
                </c:pt>
                <c:pt idx="2">
                  <c:v>Налоги на имущество</c:v>
                </c:pt>
                <c:pt idx="3">
                  <c:v>Государственная пошлина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325.60000000000002</c:v>
                </c:pt>
                <c:pt idx="1">
                  <c:v>76.8</c:v>
                </c:pt>
                <c:pt idx="2">
                  <c:v>41.9</c:v>
                </c:pt>
                <c:pt idx="3">
                  <c:v>12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75946582256426"/>
          <c:y val="0"/>
          <c:w val="0.34460641724119961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31"/>
          <c:dPt>
            <c:idx val="0"/>
            <c:bubble3D val="0"/>
            <c:explosion val="10"/>
            <c:spPr>
              <a:effectLst>
                <a:glow>
                  <a:srgbClr val="4F81BD">
                    <a:alpha val="40000"/>
                  </a:srgbClr>
                </a:glow>
                <a:softEdge rad="0"/>
              </a:effectLst>
            </c:spPr>
          </c:dPt>
          <c:dPt>
            <c:idx val="1"/>
            <c:bubble3D val="0"/>
          </c:dPt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4026.2</c:v>
                </c:pt>
                <c:pt idx="1">
                  <c:v>427.4</c:v>
                </c:pt>
                <c:pt idx="2">
                  <c:v>424.1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2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35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5.4595086442220199E-2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2.5202472878636865E-2"/>
                  <c:y val="1.332693285950721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74,8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4325427231251245E-2"/>
                  <c:y val="-4.02656674285141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7,8</a:t>
                    </a:r>
                    <a:r>
                      <a:rPr lang="en-US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1.611543779957441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17,4%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0.70892477831349676</c:v>
                </c:pt>
                <c:pt idx="1">
                  <c:v>7.2052328129741397E-2</c:v>
                </c:pt>
                <c:pt idx="2">
                  <c:v>0.21902289355676188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2.xml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Изменения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18.12.2025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3324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Анюйск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616718"/>
              </p:ext>
            </p:extLst>
          </p:nvPr>
        </p:nvGraphicFramePr>
        <p:xfrm>
          <a:off x="1115616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205,2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1299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931,8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595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41439"/>
              </p:ext>
            </p:extLst>
          </p:nvPr>
        </p:nvGraphicFramePr>
        <p:xfrm>
          <a:off x="658019" y="1440895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195486"/>
            <a:ext cx="748883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539552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74346"/>
              </p:ext>
            </p:extLst>
          </p:nvPr>
        </p:nvGraphicFramePr>
        <p:xfrm>
          <a:off x="1331640" y="2211710"/>
          <a:ext cx="6480720" cy="2155692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864096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2025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5 334,0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931,8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-597,8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92333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213329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456,3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877,7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5 334,0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13208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4122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5531507"/>
              </p:ext>
            </p:extLst>
          </p:nvPr>
        </p:nvGraphicFramePr>
        <p:xfrm>
          <a:off x="251521" y="1925638"/>
          <a:ext cx="8640959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26624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03598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626885"/>
              </p:ext>
            </p:extLst>
          </p:nvPr>
        </p:nvGraphicFramePr>
        <p:xfrm>
          <a:off x="1070417" y="2283718"/>
          <a:ext cx="6984776" cy="163218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456,3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08433" y="195486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48903485"/>
              </p:ext>
            </p:extLst>
          </p:nvPr>
        </p:nvGraphicFramePr>
        <p:xfrm>
          <a:off x="539750" y="539750"/>
          <a:ext cx="799269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3554419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563638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71,4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%).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составляет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877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4214327"/>
              </p:ext>
            </p:extLst>
          </p:nvPr>
        </p:nvGraphicFramePr>
        <p:xfrm>
          <a:off x="800893" y="2499742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16049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бюджетной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Анюйск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931,8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20885</TotalTime>
  <Words>318</Words>
  <Application>Microsoft Office PowerPoint</Application>
  <PresentationFormat>Экран (16:9)</PresentationFormat>
  <Paragraphs>83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2096</cp:revision>
  <cp:lastPrinted>2020-06-07T00:25:00Z</cp:lastPrinted>
  <dcterms:created xsi:type="dcterms:W3CDTF">2013-10-29T07:14:12Z</dcterms:created>
  <dcterms:modified xsi:type="dcterms:W3CDTF">2026-03-16T03:17:38Z</dcterms:modified>
</cp:coreProperties>
</file>