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21,0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77,9 %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21.00663081150206</c:v>
                </c:pt>
                <c:pt idx="1">
                  <c:v>1.1142539260704574</c:v>
                </c:pt>
                <c:pt idx="2">
                  <c:v>77.879115262427462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911417.8</c:v>
                </c:pt>
                <c:pt idx="1">
                  <c:v>48344.3</c:v>
                </c:pt>
                <c:pt idx="2" formatCode="0.00">
                  <c:v>3378952.7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93</a:t>
                    </a:r>
                    <a:r>
                      <a:rPr lang="ru-RU" sz="1400" dirty="0" smtClean="0"/>
                      <a:t>,0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5,0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1,7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0.93022157346499046</c:v>
                </c:pt>
                <c:pt idx="1">
                  <c:v>5.0445361062731058E-2</c:v>
                </c:pt>
                <c:pt idx="2">
                  <c:v>1.6951720714693086E-2</c:v>
                </c:pt>
                <c:pt idx="3">
                  <c:v>1.5361780294394073E-3</c:v>
                </c:pt>
                <c:pt idx="4">
                  <c:v>8.4516672814597207E-4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847820.5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13,9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79,9 %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0.13941664270658588</c:v>
                </c:pt>
                <c:pt idx="1">
                  <c:v>0.79843952647985383</c:v>
                </c:pt>
                <c:pt idx="2">
                  <c:v>1.7671162887868887E-2</c:v>
                </c:pt>
                <c:pt idx="3">
                  <c:v>4.4472667925691343E-2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854.3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smtClean="0"/>
                      <a:t>1 050 827,5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803845.5</c:v>
                </c:pt>
                <c:pt idx="1">
                  <c:v>1050827.5</c:v>
                </c:pt>
                <c:pt idx="2">
                  <c:v>1052185.7</c:v>
                </c:pt>
                <c:pt idx="3">
                  <c:v>311709.3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924160"/>
        <c:axId val="47269760"/>
        <c:axId val="0"/>
      </c:bar3DChart>
      <c:catAx>
        <c:axId val="4692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269760"/>
        <c:crosses val="autoZero"/>
        <c:auto val="1"/>
        <c:lblAlgn val="ctr"/>
        <c:lblOffset val="100"/>
        <c:noMultiLvlLbl val="0"/>
      </c:catAx>
      <c:valAx>
        <c:axId val="47269760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92416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31094185178722122"/>
                  <c:y val="9.70393987375781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829959828624615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213183352080989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17,7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23,4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-1.81986487357870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40,2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152225828382918"/>
                  <c:y val="-0.422910448295873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197350983563794"/>
                  <c:y val="-0.30595229736410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652817681026045"/>
                  <c:y val="-0.2259015712207948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676308597307958"/>
                  <c:y val="0.1289441367599750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0.15591478343916335"/>
                  <c:y val="-3.6396724294813468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Федерации; 0,5 %</a:t>
                    </a:r>
                    <a:r>
                      <a:rPr lang="ru-RU" dirty="0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7.5808276372911793E-2</c:v>
                </c:pt>
                <c:pt idx="1">
                  <c:v>7.091570250472282E-3</c:v>
                </c:pt>
                <c:pt idx="2">
                  <c:v>0.17724385399774747</c:v>
                </c:pt>
                <c:pt idx="3">
                  <c:v>0.23360194777052115</c:v>
                </c:pt>
                <c:pt idx="4">
                  <c:v>0</c:v>
                </c:pt>
                <c:pt idx="5">
                  <c:v>0.40162807072431661</c:v>
                </c:pt>
                <c:pt idx="6">
                  <c:v>5.6554211910446919E-2</c:v>
                </c:pt>
                <c:pt idx="7">
                  <c:v>0</c:v>
                </c:pt>
                <c:pt idx="8">
                  <c:v>2.2282332974579554E-2</c:v>
                </c:pt>
                <c:pt idx="9">
                  <c:v>1.9862820876148518E-2</c:v>
                </c:pt>
                <c:pt idx="10">
                  <c:v>1.4210194357404838E-3</c:v>
                </c:pt>
                <c:pt idx="11">
                  <c:v>1.718768108449714E-6</c:v>
                </c:pt>
                <c:pt idx="12">
                  <c:v>4.5041769190068259E-3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27.11.2025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3 218 568,0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1034542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4 479 952,8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636979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339 617,5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31 769,9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794 044,1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1 046 525,7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1 799 274,8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253 360,2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99 823,8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88 984,5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6 366,1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20 178,5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4 479 952,8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62872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ноября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93,4 %.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994054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4 184 654,3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311 551,5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2 142 373,1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413 971,4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905 735,0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266 539,7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85 785,9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23 534,7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18 519,6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16 643,4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86046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4 338 714,8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4 479 952,8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54957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959 762,1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3 378 952,7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4 338 714,8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110732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2112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911 417,8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911 417,8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885191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(93,0 %).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5,0 %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48 344,3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61066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48 344,3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6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7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3010085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21585</TotalTime>
  <Words>790</Words>
  <Application>Microsoft Office PowerPoint</Application>
  <PresentationFormat>Экран (16:9)</PresentationFormat>
  <Paragraphs>168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2178</cp:revision>
  <cp:lastPrinted>2021-12-01T21:51:07Z</cp:lastPrinted>
  <dcterms:created xsi:type="dcterms:W3CDTF">2013-10-29T07:14:12Z</dcterms:created>
  <dcterms:modified xsi:type="dcterms:W3CDTF">2026-03-18T22:47:05Z</dcterms:modified>
</cp:coreProperties>
</file>