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5.2414148400843429E-2"/>
                  <c:y val="-0.15029544732626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5,6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0596437140727994E-2"/>
                  <c:y val="8.366050301509719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94,4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92,7 %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5.6492267380592978</c:v>
                </c:pt>
                <c:pt idx="1">
                  <c:v>94.350773261940702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396.7</c:v>
                </c:pt>
                <c:pt idx="1">
                  <c:v>6625.5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79,2 %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16,4 %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4,4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0.79153012351903207</c:v>
                </c:pt>
                <c:pt idx="1">
                  <c:v>0.16435593647592642</c:v>
                </c:pt>
                <c:pt idx="2">
                  <c:v>4.4113940005041596E-2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314</c:v>
                </c:pt>
                <c:pt idx="1">
                  <c:v>65.2</c:v>
                </c:pt>
                <c:pt idx="2">
                  <c:v>17.5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4501.2</c:v>
                </c:pt>
                <c:pt idx="1">
                  <c:v>427.4</c:v>
                </c:pt>
                <c:pt idx="2">
                  <c:v>1696.9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baseline="0" dirty="0" smtClean="0"/>
                      <a:t>81,4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5,8 %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baseline="0" dirty="0" smtClean="0"/>
                      <a:t>12,8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0.81432687235395163</c:v>
                </c:pt>
                <c:pt idx="1">
                  <c:v>5.7810661292286049E-2</c:v>
                </c:pt>
                <c:pt idx="2">
                  <c:v>0.12786246635376231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29.12.2025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203598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Островное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193537"/>
              </p:ext>
            </p:extLst>
          </p:nvPr>
        </p:nvGraphicFramePr>
        <p:xfrm>
          <a:off x="1115615" y="2211710"/>
          <a:ext cx="6912768" cy="112718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6 020,4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945,3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7 393,1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9145324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350090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7 022,2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7 393,1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-370,9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828424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396,7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6 625,5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7 022,2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6992102"/>
              </p:ext>
            </p:extLst>
          </p:nvPr>
        </p:nvGraphicFramePr>
        <p:xfrm>
          <a:off x="1003002" y="179201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283805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396,7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1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2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7346913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(79,2 %).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составляет 6 625,5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0492015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7 393,1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20913</TotalTime>
  <Words>339</Words>
  <Application>Microsoft Office PowerPoint</Application>
  <PresentationFormat>Экран (16:9)</PresentationFormat>
  <Paragraphs>92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2179</cp:revision>
  <cp:lastPrinted>2020-06-07T00:25:00Z</cp:lastPrinted>
  <dcterms:created xsi:type="dcterms:W3CDTF">2013-10-29T07:14:12Z</dcterms:created>
  <dcterms:modified xsi:type="dcterms:W3CDTF">2026-03-16T05:15:48Z</dcterms:modified>
</cp:coreProperties>
</file>