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9585208362240134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92,7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7830122100112203E-2"/>
                  <c:y val="-4.617009377618653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dirty="0" smtClean="0"/>
                      <a:t>7</a:t>
                    </a:r>
                    <a:r>
                      <a:rPr lang="ru-RU" sz="1400" b="1" dirty="0" smtClean="0"/>
                      <a:t>,3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964372758752201"/>
                  <c:y val="0.1216127540945663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7,8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2"/>
                <c:pt idx="0">
                  <c:v>92.673369391038875</c:v>
                </c:pt>
                <c:pt idx="1">
                  <c:v>7.3266306089611222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Неналоговые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2"/>
                <c:pt idx="0">
                  <c:v>224390.39999999999</c:v>
                </c:pt>
                <c:pt idx="1">
                  <c:v>17740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(193</a:t>
                    </a:r>
                    <a:r>
                      <a:rPr lang="ru-RU" sz="1300" baseline="0" dirty="0" smtClean="0"/>
                      <a:t> 987,2</a:t>
                    </a:r>
                    <a:r>
                      <a:rPr lang="ru-RU" sz="1300" dirty="0" smtClean="0"/>
                      <a:t> тыс. руб.):</a:t>
                    </a:r>
                  </a:p>
                  <a:p>
                    <a:r>
                      <a:rPr lang="ru-RU" sz="1300" b="1" dirty="0" smtClean="0"/>
                      <a:t>97,5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(104,1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</a:t>
                    </a:r>
                    <a:r>
                      <a:rPr lang="ru-RU" sz="1300" baseline="0" dirty="0" smtClean="0"/>
                      <a:t> 329,5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baseline="0" dirty="0" smtClean="0"/>
                      <a:t>2,4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(218 956,8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Лист1!$B$2:$B$4</c:f>
              <c:numCache>
                <c:formatCode>0.0000%</c:formatCode>
                <c:ptCount val="3"/>
                <c:pt idx="0">
                  <c:v>0.97578506032343626</c:v>
                </c:pt>
                <c:pt idx="1">
                  <c:v>4.639235903140241E-4</c:v>
                </c:pt>
                <c:pt idx="2">
                  <c:v>2.3751016086249681E-2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(218 956,8 тыс.руб)</c:v>
                </c:pt>
                <c:pt idx="1">
                  <c:v>Налоги на совокупный доход (104,1 тыс. руб.)</c:v>
                </c:pt>
                <c:pt idx="2">
                  <c:v>Налоги на имущество (5 329,5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218956.79999999999</c:v>
                </c:pt>
                <c:pt idx="1">
                  <c:v>104.1</c:v>
                </c:pt>
                <c:pt idx="2">
                  <c:v>5329.5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51,9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39,5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8,4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9200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3,8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baseline="0" dirty="0" smtClean="0"/>
                      <a:t>1,9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baseline="0" dirty="0" smtClean="0"/>
                      <a:t>22,9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10,4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3785866358328022"/>
                  <c:y val="5.659661969005466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smtClean="0"/>
                      <a:t>61,0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3.7816848426682627E-2</c:v>
                </c:pt>
                <c:pt idx="1">
                  <c:v>1.8956623916418978E-2</c:v>
                </c:pt>
                <c:pt idx="2">
                  <c:v>0.22885796809514164</c:v>
                </c:pt>
                <c:pt idx="3">
                  <c:v>0.10391065325954674</c:v>
                </c:pt>
                <c:pt idx="4">
                  <c:v>0.61045790630220997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13.10.2025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364126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12 435,7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75 257,7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200 743,1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34 170,0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328 840,2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718292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907745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269 390,8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328 840,2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-59 449,4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02983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242 130,4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27 260,4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269 390,8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497624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399863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218 956,8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5 329,5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224 390,4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9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1094556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312361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17 740,0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953873185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328 840,2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21140</TotalTime>
  <Words>465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2241</cp:revision>
  <cp:lastPrinted>2020-06-07T00:25:00Z</cp:lastPrinted>
  <dcterms:created xsi:type="dcterms:W3CDTF">2013-10-29T07:14:12Z</dcterms:created>
  <dcterms:modified xsi:type="dcterms:W3CDTF">2026-04-07T21:59:52Z</dcterms:modified>
</cp:coreProperties>
</file>