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93,2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830122100112203E-2"/>
                  <c:y val="-4.617009377618653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dirty="0" smtClean="0"/>
                      <a:t>6</a:t>
                    </a:r>
                    <a:r>
                      <a:rPr lang="ru-RU" sz="1400" b="1" dirty="0" smtClean="0"/>
                      <a:t>,8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964372758752201"/>
                  <c:y val="0.1216127540945663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7,8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2"/>
                <c:pt idx="0">
                  <c:v>93.15032526302133</c:v>
                </c:pt>
                <c:pt idx="1">
                  <c:v>6.8496747369786686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241250.4</c:v>
                </c:pt>
                <c:pt idx="1">
                  <c:v>17740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(193</a:t>
                    </a:r>
                    <a:r>
                      <a:rPr lang="ru-RU" sz="1300" baseline="0" dirty="0" smtClean="0"/>
                      <a:t> 987,2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97,7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(104,1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</a:t>
                    </a:r>
                    <a:r>
                      <a:rPr lang="ru-RU" sz="1300" baseline="0" dirty="0" smtClean="0"/>
                      <a:t> 329,5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2,2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(235 816,8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Лист1!$B$2:$B$4</c:f>
              <c:numCache>
                <c:formatCode>0.0000%</c:formatCode>
                <c:ptCount val="3"/>
                <c:pt idx="0">
                  <c:v>0.97747734304274725</c:v>
                </c:pt>
                <c:pt idx="1">
                  <c:v>4.315018752300514E-4</c:v>
                </c:pt>
                <c:pt idx="2">
                  <c:v>2.2091155082022664E-2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(235 816,8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235816.8</c:v>
                </c:pt>
                <c:pt idx="1">
                  <c:v>104.1</c:v>
                </c:pt>
                <c:pt idx="2">
                  <c:v>5329.5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51,9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39,5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9200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3,7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baseline="0" dirty="0" smtClean="0"/>
                      <a:t>1,8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baseline="0" dirty="0" smtClean="0"/>
                      <a:t>24,1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10,6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3785866358328022"/>
                  <c:y val="5.659661969005466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59,8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3.7013863457411943E-2</c:v>
                </c:pt>
                <c:pt idx="1">
                  <c:v>1.8032098332601484E-2</c:v>
                </c:pt>
                <c:pt idx="2">
                  <c:v>0.2403027247308506</c:v>
                </c:pt>
                <c:pt idx="3">
                  <c:v>0.10636383779934173</c:v>
                </c:pt>
                <c:pt idx="4">
                  <c:v>0.59828747567979423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24.11.2025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277540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6 233,7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83 072,7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206 828,1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36 770,0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345 700,2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35963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263509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286 250,8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345 700,2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-59 449,4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176767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258 990,4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27 260,4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286 250,8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451750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10463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235 816,8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5 329,5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241 250,4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547033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12361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17 740,0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09289722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345 700,2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21249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2246</cp:revision>
  <cp:lastPrinted>2020-06-07T00:25:00Z</cp:lastPrinted>
  <dcterms:created xsi:type="dcterms:W3CDTF">2013-10-29T07:14:12Z</dcterms:created>
  <dcterms:modified xsi:type="dcterms:W3CDTF">2026-04-07T23:50:14Z</dcterms:modified>
</cp:coreProperties>
</file>