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9585208362240134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93,2 %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7830122100112203E-2"/>
                  <c:y val="-4.617009377618653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6,8 %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964372758752201"/>
                  <c:y val="0.1216127540945663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7,8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2"/>
                <c:pt idx="0">
                  <c:v>93.17678661265532</c:v>
                </c:pt>
                <c:pt idx="1">
                  <c:v>6.8232133873446701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2"/>
                <c:pt idx="0">
                  <c:v>242254.8</c:v>
                </c:pt>
                <c:pt idx="1">
                  <c:v>17740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(193</a:t>
                    </a:r>
                    <a:r>
                      <a:rPr lang="ru-RU" sz="1300" baseline="0" dirty="0" smtClean="0"/>
                      <a:t> 987,2</a:t>
                    </a:r>
                    <a:r>
                      <a:rPr lang="ru-RU" sz="1300" dirty="0" smtClean="0"/>
                      <a:t> тыс. руб.):</a:t>
                    </a:r>
                  </a:p>
                  <a:p>
                    <a:r>
                      <a:rPr lang="ru-RU" sz="1300" b="1" dirty="0" smtClean="0"/>
                      <a:t>97,7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(104,1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</a:t>
                    </a:r>
                    <a:r>
                      <a:rPr lang="ru-RU" sz="1300" baseline="0" dirty="0" smtClean="0"/>
                      <a:t> 329,5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baseline="0" dirty="0" smtClean="0"/>
                      <a:t>2,2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(236 821,2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Лист1!$B$2:$B$4</c:f>
              <c:numCache>
                <c:formatCode>0.0000%</c:formatCode>
                <c:ptCount val="3"/>
                <c:pt idx="0">
                  <c:v>0.97757072305688053</c:v>
                </c:pt>
                <c:pt idx="1">
                  <c:v>4.2971284779496624E-4</c:v>
                </c:pt>
                <c:pt idx="2">
                  <c:v>2.1999564095324425E-2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(236 821,2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236821.2</c:v>
                </c:pt>
                <c:pt idx="1">
                  <c:v>104.1</c:v>
                </c:pt>
                <c:pt idx="2">
                  <c:v>5329.5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51,9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39,5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8,4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9200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3,7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baseline="0" dirty="0" smtClean="0"/>
                      <a:t>1,8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baseline="0" dirty="0" smtClean="0"/>
                      <a:t>24,1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10,6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3785866358328022"/>
                  <c:y val="5.659661969005466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59,8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3.6906634639401956E-2</c:v>
                </c:pt>
                <c:pt idx="1">
                  <c:v>1.7979859511526523E-2</c:v>
                </c:pt>
                <c:pt idx="2">
                  <c:v>0.24148021110766915</c:v>
                </c:pt>
                <c:pt idx="3">
                  <c:v>0.10612117635589488</c:v>
                </c:pt>
                <c:pt idx="4">
                  <c:v>0.59751211838550744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23.12.2025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723194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12 795,7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6 233,7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207 160,2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346 704,6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0418115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224819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287 255,2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346 704,6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-59 449,4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127340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259 994,8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27 260,4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287 255,2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6460383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919563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236 821,2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5 329,5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242 254,8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4854684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312361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17 740,0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56657813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346 704,6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21456</TotalTime>
  <Words>465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2254</cp:revision>
  <cp:lastPrinted>2020-06-07T00:25:00Z</cp:lastPrinted>
  <dcterms:created xsi:type="dcterms:W3CDTF">2013-10-29T07:14:12Z</dcterms:created>
  <dcterms:modified xsi:type="dcterms:W3CDTF">2026-04-08T03:31:54Z</dcterms:modified>
</cp:coreProperties>
</file>